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317" r:id="rId5"/>
    <p:sldId id="319" r:id="rId6"/>
    <p:sldId id="262" r:id="rId7"/>
    <p:sldId id="318" r:id="rId8"/>
    <p:sldId id="320" r:id="rId9"/>
    <p:sldId id="265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274" r:id="rId18"/>
    <p:sldId id="314" r:id="rId19"/>
    <p:sldId id="315" r:id="rId20"/>
    <p:sldId id="316" r:id="rId21"/>
    <p:sldId id="306" r:id="rId22"/>
    <p:sldId id="321" r:id="rId23"/>
    <p:sldId id="322" r:id="rId24"/>
    <p:sldId id="323" r:id="rId25"/>
    <p:sldId id="324" r:id="rId26"/>
    <p:sldId id="325" r:id="rId27"/>
    <p:sldId id="326" r:id="rId28"/>
    <p:sldId id="27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8B11"/>
    <a:srgbClr val="FF66FF"/>
    <a:srgbClr val="00FF00"/>
    <a:srgbClr val="800000"/>
    <a:srgbClr val="66FF33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8"/>
    <p:restoredTop sz="94737"/>
  </p:normalViewPr>
  <p:slideViewPr>
    <p:cSldViewPr>
      <p:cViewPr varScale="1">
        <p:scale>
          <a:sx n="115" d="100"/>
          <a:sy n="115" d="100"/>
        </p:scale>
        <p:origin x="720" y="2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36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87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77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05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61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83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932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5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16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97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67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9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Relationship Id="rId9" Type="http://schemas.openxmlformats.org/officeDocument/2006/relationships/image" Target="../media/image4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gif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8.jpe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/>
              <a:t>美洲華語第一冊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第八課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Meishing\Dropbox\meizhouhuayu\pics\8.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4716" y="3371850"/>
            <a:ext cx="2210729" cy="3486150"/>
          </a:xfrm>
          <a:prstGeom prst="rect">
            <a:avLst/>
          </a:prstGeom>
          <a:noFill/>
        </p:spPr>
      </p:pic>
      <p:pic>
        <p:nvPicPr>
          <p:cNvPr id="12290" name="Picture 2" descr="C:\Users\Meishing\Dropbox\meizhouhuayu\pics\8.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1" y="1219200"/>
            <a:ext cx="2085975" cy="158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1" name="Picture 3" descr="C:\Users\Meishing\Dropbox\meizhouhuayu\pics\8.16.pn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8229600" y="4658096"/>
            <a:ext cx="2228850" cy="2199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705600" y="1066800"/>
            <a:ext cx="12192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石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頭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8400" y="3429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化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石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" name="Picture 1" descr="C:\Users\Meishing\Dropbox\meizhouhuayu\pics\8.21.png"/>
          <p:cNvPicPr>
            <a:picLocks noChangeAspect="1" noChangeArrowheads="1"/>
          </p:cNvPicPr>
          <p:nvPr/>
        </p:nvPicPr>
        <p:blipFill>
          <a:blip r:embed="rId3" cstate="print"/>
          <a:srcRect b="30055"/>
          <a:stretch>
            <a:fillRect/>
          </a:stretch>
        </p:blipFill>
        <p:spPr bwMode="auto">
          <a:xfrm>
            <a:off x="3962402" y="838200"/>
            <a:ext cx="1904999" cy="2362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05200" y="533401"/>
            <a:ext cx="2209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石</a:t>
            </a:r>
            <a:endParaRPr lang="en-US" sz="2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6386" name="Picture 2" descr="https://encrypted-tbn3.gstatic.com/images?q=tbn:ANd9GcSY3TrbgqE138X5t2fUhFtnqqfGXIJE65dMYIYp_mGjUBr8o8Dv5w"/>
          <p:cNvPicPr>
            <a:picLocks noChangeAspect="1" noChangeArrowheads="1"/>
          </p:cNvPicPr>
          <p:nvPr/>
        </p:nvPicPr>
        <p:blipFill>
          <a:blip r:embed="rId6" cstate="print">
            <a:lum bright="10000" contrast="30000"/>
          </a:blip>
          <a:srcRect/>
          <a:stretch>
            <a:fillRect/>
          </a:stretch>
        </p:blipFill>
        <p:spPr bwMode="auto">
          <a:xfrm>
            <a:off x="4419601" y="4800601"/>
            <a:ext cx="3485843" cy="1780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E5C4F2E-10DD-E149-8FBC-FECC8F08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9" y="169330"/>
            <a:ext cx="2954870" cy="295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400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ishing\Dropbox\meizhouhuayu\pics\8.2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2667001"/>
            <a:ext cx="9144000" cy="1076325"/>
          </a:xfrm>
          <a:prstGeom prst="rect">
            <a:avLst/>
          </a:prstGeom>
          <a:noFill/>
        </p:spPr>
      </p:pic>
      <p:pic>
        <p:nvPicPr>
          <p:cNvPr id="5" name="Picture 9" descr="Wind blowing cloud by laobc - A wind blowing cloud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066801"/>
            <a:ext cx="2667000" cy="1676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5105400" y="3886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風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筝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57800" y="1143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大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風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65" name="Picture 1" descr="C:\Users\Meishing\Dropbox\meizhouhuayu\pics\8.1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8942" y="4648201"/>
            <a:ext cx="2610658" cy="1985063"/>
          </a:xfrm>
          <a:prstGeom prst="clou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Kite by schoolfreeware - clip art, clipart, image, kite, kite, media, png, public domain, svg,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017412">
            <a:off x="5860474" y="5043667"/>
            <a:ext cx="1222629" cy="162746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270" name="Picture 6" descr="Child with a kite silhouette by laobc - Child with a kite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1" y="4462405"/>
            <a:ext cx="1216343" cy="19383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9131A92-91CE-AD40-93B2-E1C5E7A16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3033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2AA736E-7679-2246-B768-63B2F669A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4" y="161926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287D78E-491E-AB45-89D7-D445F1298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5322"/>
            <a:ext cx="2328804" cy="232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23699E-6 C -0.17535 -0.04324 -0.35035 -0.08625 -0.42535 -0.1748 C -0.5 -0.26336 -0.47188 -0.43862 -0.45017 -0.5318 C -0.4283 -0.62521 -0.35313 -0.71399 -0.29514 -0.73503 C -0.23681 -0.7563 -0.13629 -0.73156 -0.10156 -0.65804 C -0.06684 -0.58451 -0.05625 -0.36278 -0.08611 -0.29272 C -0.11615 -0.22289 -0.25 -0.20971 -0.2816 -0.23908 C -0.31319 -0.26821 -0.32587 -0.38382 -0.27587 -0.46798 C -0.22569 -0.55168 -0.0901 -0.73758 0.0191 -0.74266 C 0.12812 -0.74798 0.33194 -0.58289 0.37899 -0.4985 C 0.42639 -0.41411 0.34757 -0.25896 0.30243 -0.2363 C 0.25746 -0.21388 0.06927 -0.27052 0.1092 -0.36232 C 0.14878 -0.45411 0.34514 -0.62012 0.54201 -0.78613 " pathEditMode="relative" rAng="0" ptsTypes="aaaaaaaaaaaaA">
                                      <p:cBhvr>
                                        <p:cTn id="27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3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0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Meishing\Dropbox\meizhouhuayu\pics\8.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1" y="4953001"/>
            <a:ext cx="2085975" cy="159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7" descr="bucket and spade 2 by addon - kid's bucket and spa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5410200"/>
            <a:ext cx="1524000" cy="842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 descr="sofa-tandem by rg1024 - clip art, clipart, furniture, living room, sofa, sofa-tandem,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4985766"/>
            <a:ext cx="2971800" cy="187223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124200" y="3733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沙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灘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67600" y="3733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沙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發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337" name="Picture 1" descr="C:\Users\Meishing\Dropbox\meizhouhuayu\pics\8.3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905000" y="2819400"/>
            <a:ext cx="7663817" cy="857250"/>
          </a:xfrm>
          <a:prstGeom prst="rect">
            <a:avLst/>
          </a:prstGeom>
          <a:noFill/>
        </p:spPr>
      </p:pic>
      <p:pic>
        <p:nvPicPr>
          <p:cNvPr id="14339" name="Picture 3" descr="http://upload.wikimedia.org/wikipedia/commons/1/1f/Volcanic_sand_%28Perissa,_Santorini,_Greece%29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7772400" y="762001"/>
            <a:ext cx="2628900" cy="1971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6400800" y="8382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沙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石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8BB6258-CA3C-1C4E-96E8-0B6ADFAAC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3" y="148292"/>
            <a:ext cx="26289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43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1024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Clock + Calendar by rihard - analog, analog, calendar, calendar, clip art, clipart, clock, clock, date, date, image, media, planning, planning, png, public domain, schedule, schedule, svg, time, time, timeline, timeline, "/>
          <p:cNvPicPr>
            <a:picLocks noChangeAspect="1" noChangeArrowheads="1"/>
          </p:cNvPicPr>
          <p:nvPr/>
        </p:nvPicPr>
        <p:blipFill>
          <a:blip r:embed="rId3" cstate="print"/>
          <a:srcRect r="9375" b="8108"/>
          <a:stretch>
            <a:fillRect/>
          </a:stretch>
        </p:blipFill>
        <p:spPr bwMode="auto">
          <a:xfrm>
            <a:off x="1828800" y="4038600"/>
            <a:ext cx="2209800" cy="2590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352800" y="2819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明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天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01000" y="2819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聰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明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" name="Picture 6" descr="Clock + Calendar by rihard - analog, analog, calendar, calendar, clip art, clipart, clock, clock, date, date, image, media, planning, planning, png, public domain, schedule, schedule, svg, time, time, timeline, timeline, "/>
          <p:cNvPicPr>
            <a:picLocks noChangeAspect="1" noChangeArrowheads="1"/>
          </p:cNvPicPr>
          <p:nvPr/>
        </p:nvPicPr>
        <p:blipFill>
          <a:blip r:embed="rId3" cstate="print"/>
          <a:srcRect r="9375" b="8108"/>
          <a:stretch>
            <a:fillRect/>
          </a:stretch>
        </p:blipFill>
        <p:spPr bwMode="auto">
          <a:xfrm>
            <a:off x="5029200" y="3962400"/>
            <a:ext cx="2209800" cy="25908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486400" y="4800600"/>
            <a:ext cx="1447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81600" y="47244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C00000"/>
                </a:solidFill>
                <a:latin typeface="Arial Black" pitchFamily="34" charset="0"/>
                <a:ea typeface="Adobe Gothic Std B" pitchFamily="34" charset="-128"/>
              </a:rPr>
              <a:t>15</a:t>
            </a:r>
            <a:endParaRPr lang="en-US" sz="9600" b="1" dirty="0">
              <a:solidFill>
                <a:srgbClr val="C00000"/>
              </a:solidFill>
              <a:latin typeface="Arial Black" pitchFamily="34" charset="0"/>
              <a:ea typeface="Adobe Gothic Std B" pitchFamily="34" charset="-128"/>
            </a:endParaRPr>
          </a:p>
        </p:txBody>
      </p:sp>
      <p:pic>
        <p:nvPicPr>
          <p:cNvPr id="13314" name="Picture 2" descr="Sun by laobc - A sun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0" y="5410200"/>
            <a:ext cx="1447800" cy="1447800"/>
          </a:xfrm>
          <a:prstGeom prst="rect">
            <a:avLst/>
          </a:prstGeom>
          <a:noFill/>
        </p:spPr>
      </p:pic>
      <p:pic>
        <p:nvPicPr>
          <p:cNvPr id="13316" name="Picture 4" descr="Heraldic crescent by liftarn - A heraldic crescent.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 rot="21361618">
            <a:off x="12563740" y="5075696"/>
            <a:ext cx="1410843" cy="1981200"/>
          </a:xfrm>
          <a:prstGeom prst="rect">
            <a:avLst/>
          </a:prstGeom>
          <a:noFill/>
        </p:spPr>
      </p:pic>
      <p:sp>
        <p:nvSpPr>
          <p:cNvPr id="14" name="Right Arrow 13"/>
          <p:cNvSpPr/>
          <p:nvPr/>
        </p:nvSpPr>
        <p:spPr>
          <a:xfrm>
            <a:off x="3886200" y="5257800"/>
            <a:ext cx="1143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IHaveAnIdea by TomBrough - cartoon boy having an idea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0600" y="4164419"/>
            <a:ext cx="1059942" cy="24649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610600" y="533401"/>
            <a:ext cx="1828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0" dirty="0">
                <a:solidFill>
                  <a:srgbClr val="FFC000"/>
                </a:solidFill>
                <a:latin typeface="Adobe Kaiti Std R" pitchFamily="18" charset="-128"/>
                <a:ea typeface="Adobe Kaiti Std R" pitchFamily="18" charset="-128"/>
              </a:rPr>
              <a:t>月</a:t>
            </a:r>
            <a:endParaRPr lang="en-US" sz="14000" dirty="0">
              <a:solidFill>
                <a:srgbClr val="FFC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2400" y="685800"/>
            <a:ext cx="182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12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9000" y="40386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dobe Gothic Std B" pitchFamily="34" charset="-128"/>
                <a:ea typeface="Adobe Gothic Std B" pitchFamily="34" charset="-128"/>
              </a:rPr>
              <a:t>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05600" y="39624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dobe Gothic Std B" pitchFamily="34" charset="-128"/>
                <a:ea typeface="Adobe Gothic Std B" pitchFamily="34" charset="-128"/>
              </a:rPr>
              <a:t>y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8BD6C8B-D35E-4043-A9B4-307FE8997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52400"/>
            <a:ext cx="30099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4624E-7 C -0.03768 -0.04231 -0.075 -0.08439 -0.10903 -0.17017 C -0.14254 -0.25595 -0.16841 -0.44116 -0.2033 -0.51514 C -0.2382 -0.58913 -0.23247 -0.59144 -0.31893 -0.6141 C -0.40504 -0.63653 -0.5632 -0.64301 -0.72084 -0.6492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0" y="-3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49 0.02774 C 0.03559 -0.06497 -0.02014 -0.15746 -0.07066 -0.24624 C -0.12118 -0.33503 -0.16684 -0.43931 -0.21215 -0.50497 C -0.25747 -0.57064 -0.26788 -0.61989 -0.34236 -0.6407 C -0.41684 -0.6615 -0.5382 -0.64601 -0.65938 -0.63052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00" y="-3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  <p:bldP spid="14" grpId="0" animBg="1"/>
      <p:bldP spid="8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Meishing\Dropbox\meizhouhuayu\pics\8.2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52601" y="3352800"/>
            <a:ext cx="2160851" cy="3219450"/>
          </a:xfrm>
          <a:prstGeom prst="rect">
            <a:avLst/>
          </a:prstGeom>
          <a:noFill/>
        </p:spPr>
      </p:pic>
      <p:pic>
        <p:nvPicPr>
          <p:cNvPr id="8194" name="Picture 2" descr="C:\Users\Meishing\Dropbox\meizhouhuayu\第一冊mics\xiao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495800" y="4572000"/>
            <a:ext cx="2031356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C:\Users\Meishing\Dropbox\meizhouhuayu\pics\8.1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543801" y="4572000"/>
            <a:ext cx="2468609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7620000" y="3352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房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子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" name="Picture 1" descr="C:\Users\Meishing\Dropbox\meizhouhuayu\pics\8.2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b="26627"/>
          <a:stretch>
            <a:fillRect/>
          </a:stretch>
        </p:blipFill>
        <p:spPr bwMode="auto">
          <a:xfrm>
            <a:off x="3810000" y="914400"/>
            <a:ext cx="2230556" cy="2286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962400" y="3352801"/>
            <a:ext cx="30480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小孩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子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289" name="Picture 1" descr="C:\Users\Meishing\Dropbox\meizhouhuayu\pics\8.3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5943600" y="2057401"/>
            <a:ext cx="4343400" cy="1171575"/>
          </a:xfrm>
          <a:prstGeom prst="rect">
            <a:avLst/>
          </a:prstGeom>
          <a:noFill/>
        </p:spPr>
      </p:pic>
      <p:pic>
        <p:nvPicPr>
          <p:cNvPr id="11" name="Picture 7" descr="bucket and spade 2 by addon - kid's bucket and spad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15400" y="990600"/>
            <a:ext cx="1524000" cy="842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6477000" y="914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沙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子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609600"/>
            <a:ext cx="19812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7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子</a:t>
            </a:r>
            <a:endParaRPr lang="en-US" sz="17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0E92D13-58DE-2F4C-AE7F-F10D687B3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238760"/>
            <a:ext cx="2912533" cy="29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Meishing\Dropbox\meizhouhuayu\pics\8.2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52601" y="3606800"/>
            <a:ext cx="1997875" cy="3251200"/>
          </a:xfrm>
          <a:prstGeom prst="rect">
            <a:avLst/>
          </a:prstGeom>
          <a:noFill/>
        </p:spPr>
      </p:pic>
      <p:pic>
        <p:nvPicPr>
          <p:cNvPr id="7171" name="Picture 3" descr="Football (soccer) by flomar - This is a simple football, the ball used to play soccer with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6801" y="1143000"/>
            <a:ext cx="1021937" cy="1085724"/>
          </a:xfrm>
          <a:prstGeom prst="rect">
            <a:avLst/>
          </a:prstGeom>
          <a:noFill/>
        </p:spPr>
      </p:pic>
      <p:pic>
        <p:nvPicPr>
          <p:cNvPr id="7172" name="Picture 4" descr="C:\Users\Meishing\Dropbox\meizhouhuayu\pics\新檔案_3.jpg"/>
          <p:cNvPicPr>
            <a:picLocks noChangeAspect="1" noChangeArrowheads="1"/>
          </p:cNvPicPr>
          <p:nvPr/>
        </p:nvPicPr>
        <p:blipFill>
          <a:blip r:embed="rId5" cstate="print"/>
          <a:srcRect l="15628" t="2442" r="19628" b="2340"/>
          <a:stretch>
            <a:fillRect/>
          </a:stretch>
        </p:blipFill>
        <p:spPr bwMode="auto">
          <a:xfrm>
            <a:off x="4341446" y="3810000"/>
            <a:ext cx="1983154" cy="2667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5" name="Picture 7" descr="C:\Users\Meishing\Dropbox\meizhouhuayu\pics\8.25.pn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752600" y="2743200"/>
            <a:ext cx="6123214" cy="762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229600" y="2514601"/>
            <a:ext cx="20574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足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球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01000" y="4800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手足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73" name="Picture 5" descr="C:\Users\Meishing\Dropbox\Yahoo! Mail\新檔案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1" y="4800600"/>
            <a:ext cx="1431013" cy="17097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C:\Users\Meishing\Dropbox\meizhouhuayu\pics\8.3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1" y="3810001"/>
            <a:ext cx="1609725" cy="140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Straight Connector 14"/>
          <p:cNvCxnSpPr/>
          <p:nvPr/>
        </p:nvCxnSpPr>
        <p:spPr>
          <a:xfrm>
            <a:off x="5486400" y="1371600"/>
            <a:ext cx="0" cy="609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486400" y="1676400"/>
            <a:ext cx="304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48200" y="1219200"/>
            <a:ext cx="129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>
                <a:latin typeface="Adobe Kaiti Std R" pitchFamily="18" charset="-128"/>
                <a:ea typeface="Adobe Kaiti Std R" pitchFamily="18" charset="-128"/>
              </a:rPr>
              <a:t>人</a:t>
            </a:r>
            <a:endParaRPr lang="en-US" sz="8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800" y="609601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sz="8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45934BE-FDE9-334D-A1B9-CDD262870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40" y="150886"/>
            <a:ext cx="2556860" cy="255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Meishing\Dropbox\meizhouhuayu\pics\8.2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524000" y="2819401"/>
            <a:ext cx="8466660" cy="914399"/>
          </a:xfrm>
          <a:prstGeom prst="rect">
            <a:avLst/>
          </a:prstGeom>
          <a:noFill/>
        </p:spPr>
      </p:pic>
      <p:pic>
        <p:nvPicPr>
          <p:cNvPr id="6146" name="Picture 2" descr="C:\Users\Meishing\Dropbox\meizhouhuayu\pics\8.2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2286000" y="4882368"/>
            <a:ext cx="2590800" cy="1975633"/>
          </a:xfrm>
          <a:prstGeom prst="rect">
            <a:avLst/>
          </a:prstGeom>
          <a:noFill/>
        </p:spPr>
      </p:pic>
      <p:pic>
        <p:nvPicPr>
          <p:cNvPr id="5" name="Picture 8" descr="Ball icon by pitr - ball, ball, clip art, clipart, contour, contour, icon, icon, image, media, png, public domain, round, round, sport, sport, svg, toy, toy,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5638800"/>
            <a:ext cx="1219200" cy="1219200"/>
          </a:xfrm>
          <a:prstGeom prst="rect">
            <a:avLst/>
          </a:prstGeom>
          <a:noFill/>
        </p:spPr>
      </p:pic>
      <p:pic>
        <p:nvPicPr>
          <p:cNvPr id="6" name="Picture 4" descr="teddy bear icon by pitr - clip art, clipart, icon, icon, image, media, public domain, svg, teddy, teddy, toy, toy,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3400" y="5029200"/>
            <a:ext cx="1295400" cy="1295400"/>
          </a:xfrm>
          <a:prstGeom prst="rect">
            <a:avLst/>
          </a:prstGeom>
          <a:noFill/>
        </p:spPr>
      </p:pic>
      <p:pic>
        <p:nvPicPr>
          <p:cNvPr id="7" name="Picture 10" descr="Toy train icon by pitr - choochoo, choochoo, clip art, clipart, contour, contour, icon, icon, image, locomotive, locomotive, media, png, public domain, svg, toy, toy, train, train, wooden, wooden, 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5715000"/>
            <a:ext cx="1143000" cy="1143000"/>
          </a:xfrm>
          <a:prstGeom prst="rect">
            <a:avLst/>
          </a:prstGeom>
          <a:noFill/>
        </p:spPr>
      </p:pic>
      <p:pic>
        <p:nvPicPr>
          <p:cNvPr id="8" name="Picture 6" descr="Ducky icon by pitr - baby, baby, bath, bath, clip art, clipart, contour, contour, duck, duck, icon, icon, image, media, png, public domain, rubber, rubber, svg, toy, toy, yellow, yellow, 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86800" y="5867400"/>
            <a:ext cx="990600" cy="9906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010400" y="3810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玩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具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7400" y="3886201"/>
            <a:ext cx="2971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玩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具車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42" name="Picture 2" descr="http://openclipart.org/image/300px/svg_to_png/8885/Gerald_G_Water_Fight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10650" y="609600"/>
            <a:ext cx="1657350" cy="28575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7162800" y="8382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好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玩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3800" y="1066801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latin typeface="Adobe Kaiti Std R" pitchFamily="18" charset="-128"/>
                <a:ea typeface="Adobe Kaiti Std R" pitchFamily="18" charset="-128"/>
              </a:rPr>
              <a:t>王</a:t>
            </a:r>
            <a:endParaRPr lang="en-US" sz="8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400" y="990600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元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88BB8ED-4464-5547-9522-EECE8BF42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31297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pics\8.2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990600"/>
            <a:ext cx="5486400" cy="2367310"/>
          </a:xfrm>
          <a:prstGeom prst="rect">
            <a:avLst/>
          </a:prstGeom>
          <a:noFill/>
        </p:spPr>
      </p:pic>
      <p:pic>
        <p:nvPicPr>
          <p:cNvPr id="1028" name="Picture 4" descr="Children's slide by alanspeak - A slide for children to play on when they are in the park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733800"/>
            <a:ext cx="2889884" cy="3124200"/>
          </a:xfrm>
          <a:prstGeom prst="rect">
            <a:avLst/>
          </a:prstGeom>
          <a:noFill/>
        </p:spPr>
      </p:pic>
      <p:pic>
        <p:nvPicPr>
          <p:cNvPr id="1030" name="Picture 6" descr="Roundabout by alanspeak - A roundabout to play in the park. Made for an ESL/EFL exercise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4495801"/>
            <a:ext cx="2133600" cy="1677543"/>
          </a:xfrm>
          <a:prstGeom prst="rect">
            <a:avLst/>
          </a:prstGeom>
          <a:noFill/>
        </p:spPr>
      </p:pic>
      <p:pic>
        <p:nvPicPr>
          <p:cNvPr id="1032" name="Picture 8" descr="See-saw by alanspeak - A see-saw to sit and play on!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457200"/>
            <a:ext cx="3338798" cy="2362200"/>
          </a:xfrm>
          <a:prstGeom prst="rect">
            <a:avLst/>
          </a:prstGeom>
          <a:noFill/>
        </p:spPr>
      </p:pic>
      <p:pic>
        <p:nvPicPr>
          <p:cNvPr id="7169" name="Picture 1" descr="C:\Users\Meishing\Dropbox\Yahoo! Mail\新檔案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1" y="4876800"/>
            <a:ext cx="1403111" cy="1676400"/>
          </a:xfrm>
          <a:prstGeom prst="rect">
            <a:avLst/>
          </a:prstGeom>
          <a:noFill/>
        </p:spPr>
      </p:pic>
      <p:pic>
        <p:nvPicPr>
          <p:cNvPr id="7171" name="Picture 3" descr="Simple tree by rg1024 - A simple tre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1800" y="1726164"/>
            <a:ext cx="4400550" cy="5131837"/>
          </a:xfrm>
          <a:prstGeom prst="rect">
            <a:avLst/>
          </a:prstGeom>
          <a:noFill/>
        </p:spPr>
      </p:pic>
      <p:sp>
        <p:nvSpPr>
          <p:cNvPr id="9" name="Cloud Callout 8"/>
          <p:cNvSpPr/>
          <p:nvPr/>
        </p:nvSpPr>
        <p:spPr>
          <a:xfrm>
            <a:off x="2667000" y="4038600"/>
            <a:ext cx="838200" cy="685800"/>
          </a:xfrm>
          <a:prstGeom prst="cloudCallout">
            <a:avLst>
              <a:gd name="adj1" fmla="val -47591"/>
              <a:gd name="adj2" fmla="val 9520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71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ropbox\meizhouhuayu\pics\8.28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066800"/>
            <a:ext cx="7098082" cy="1219200"/>
          </a:xfrm>
          <a:prstGeom prst="rect">
            <a:avLst/>
          </a:prstGeom>
          <a:noFill/>
        </p:spPr>
      </p:pic>
      <p:pic>
        <p:nvPicPr>
          <p:cNvPr id="2052" name="Picture 4" descr="my house by Anonymous - House by jmrivera. From OCAL 0.18 release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1" y="2895600"/>
            <a:ext cx="3784429" cy="2819400"/>
          </a:xfrm>
          <a:prstGeom prst="rect">
            <a:avLst/>
          </a:prstGeom>
          <a:noFill/>
        </p:spPr>
      </p:pic>
      <p:pic>
        <p:nvPicPr>
          <p:cNvPr id="2053" name="Picture 5" descr="C:\Users\Meishing\Dropbox\meizhouhuayu\第一冊mics\boy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848601" y="3276601"/>
            <a:ext cx="1265237" cy="16534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 descr="C:\Users\Meishing\Dropbox\Yahoo! Mail\新檔案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1" y="4648200"/>
            <a:ext cx="1403111" cy="1676400"/>
          </a:xfrm>
          <a:prstGeom prst="rect">
            <a:avLst/>
          </a:prstGeom>
          <a:noFill/>
        </p:spPr>
      </p:pic>
      <p:sp>
        <p:nvSpPr>
          <p:cNvPr id="9" name="Cloud Callout 8"/>
          <p:cNvSpPr/>
          <p:nvPr/>
        </p:nvSpPr>
        <p:spPr>
          <a:xfrm>
            <a:off x="3429000" y="3581400"/>
            <a:ext cx="838200" cy="685800"/>
          </a:xfrm>
          <a:prstGeom prst="cloudCallout">
            <a:avLst>
              <a:gd name="adj1" fmla="val -47591"/>
              <a:gd name="adj2" fmla="val 9520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5181600" y="2438400"/>
            <a:ext cx="5257800" cy="4038600"/>
          </a:xfrm>
          <a:prstGeom prst="wedgeEllipseCallout">
            <a:avLst>
              <a:gd name="adj1" fmla="val -74779"/>
              <a:gd name="adj2" fmla="val -14130"/>
            </a:avLst>
          </a:prstGeom>
          <a:solidFill>
            <a:schemeClr val="accen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C:\Users\Meishing\Desktop\美洲華語\美洲一\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948768" y="859312"/>
            <a:ext cx="8467715" cy="5998688"/>
          </a:xfrm>
          <a:prstGeom prst="rect">
            <a:avLst/>
          </a:prstGeom>
          <a:noFill/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600058" y="2492896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7568" y="3717032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7568" y="4725144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7568" y="5661248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ropbox\meizhouhuayu\pics\8.2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066800"/>
            <a:ext cx="7457164" cy="1447800"/>
          </a:xfrm>
          <a:prstGeom prst="rect">
            <a:avLst/>
          </a:prstGeom>
          <a:noFill/>
        </p:spPr>
      </p:pic>
      <p:pic>
        <p:nvPicPr>
          <p:cNvPr id="3" name="Picture 6" descr="Child with a kite silhouette by laobc - Child with a kite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431" y="2514600"/>
            <a:ext cx="2495169" cy="3976364"/>
          </a:xfrm>
          <a:prstGeom prst="rect">
            <a:avLst/>
          </a:prstGeom>
          <a:noFill/>
        </p:spPr>
      </p:pic>
      <p:pic>
        <p:nvPicPr>
          <p:cNvPr id="4" name="Picture 1" descr="C:\Users\Meishing\Dropbox\Yahoo! Mail\新檔案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1" y="4648200"/>
            <a:ext cx="1403111" cy="1676400"/>
          </a:xfrm>
          <a:prstGeom prst="rect">
            <a:avLst/>
          </a:prstGeom>
          <a:noFill/>
        </p:spPr>
      </p:pic>
      <p:sp>
        <p:nvSpPr>
          <p:cNvPr id="5" name="Cloud Callout 4"/>
          <p:cNvSpPr/>
          <p:nvPr/>
        </p:nvSpPr>
        <p:spPr>
          <a:xfrm>
            <a:off x="3581400" y="3810000"/>
            <a:ext cx="838200" cy="685800"/>
          </a:xfrm>
          <a:prstGeom prst="cloudCallout">
            <a:avLst>
              <a:gd name="adj1" fmla="val -47591"/>
              <a:gd name="adj2" fmla="val 9520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9" descr="Wind blowing cloud by laobc - A wind blowing cloud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0" y="1828800"/>
            <a:ext cx="2133600" cy="134150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21336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7200" y="167640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我想去</a:t>
            </a:r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玩沙子。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95800" y="2438400"/>
            <a:ext cx="39624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" descr="C:\Users\Meishing\Dropbox\Yahoo! Mail\新檔案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1" y="4648200"/>
            <a:ext cx="1403111" cy="1676400"/>
          </a:xfrm>
          <a:prstGeom prst="rect">
            <a:avLst/>
          </a:prstGeom>
          <a:noFill/>
        </p:spPr>
      </p:pic>
      <p:sp>
        <p:nvSpPr>
          <p:cNvPr id="12" name="Cloud Callout 11"/>
          <p:cNvSpPr/>
          <p:nvPr/>
        </p:nvSpPr>
        <p:spPr>
          <a:xfrm>
            <a:off x="5486400" y="3810000"/>
            <a:ext cx="838200" cy="685800"/>
          </a:xfrm>
          <a:prstGeom prst="cloudCallout">
            <a:avLst>
              <a:gd name="adj1" fmla="val -47591"/>
              <a:gd name="adj2" fmla="val 9520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7" descr="bucket and spade 2 by addon - kid's bucket and spa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4724400"/>
            <a:ext cx="2627348" cy="145161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拼一拼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2209801"/>
            <a:ext cx="1676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chemeClr val="accent5">
                    <a:lumMod val="50000"/>
                  </a:schemeClr>
                </a:solidFill>
                <a:latin typeface="Adobe Fangsong Std R" pitchFamily="18" charset="-128"/>
                <a:ea typeface="Adobe Fangsong Std R" pitchFamily="18" charset="-128"/>
              </a:rPr>
              <a:t>木</a:t>
            </a:r>
            <a:endParaRPr lang="en-US" sz="15000" dirty="0">
              <a:solidFill>
                <a:schemeClr val="accent5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600" y="2209801"/>
            <a:ext cx="1905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C00000"/>
                </a:solidFill>
                <a:latin typeface="Adobe Fangsong Std R" pitchFamily="18" charset="-128"/>
                <a:ea typeface="Adobe Fangsong Std R" pitchFamily="18" charset="-128"/>
              </a:rPr>
              <a:t>木</a:t>
            </a:r>
            <a:endParaRPr lang="en-US" sz="15000" dirty="0">
              <a:solidFill>
                <a:srgbClr val="C00000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8800" y="2133600"/>
            <a:ext cx="1828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0" dirty="0">
                <a:solidFill>
                  <a:srgbClr val="FFC000"/>
                </a:solidFill>
                <a:latin typeface="Adobe Kaiti Std R" pitchFamily="18" charset="-128"/>
                <a:ea typeface="Adobe Kaiti Std R" pitchFamily="18" charset="-128"/>
              </a:rPr>
              <a:t>月</a:t>
            </a:r>
            <a:endParaRPr lang="en-US" sz="18000" dirty="0">
              <a:solidFill>
                <a:srgbClr val="FFC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2209801"/>
            <a:ext cx="1828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15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0" y="1447800"/>
            <a:ext cx="259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上</a:t>
            </a:r>
            <a:endParaRPr lang="en-US" sz="18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6800" y="2667000"/>
            <a:ext cx="274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下</a:t>
            </a:r>
            <a:endParaRPr lang="en-US" sz="1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0" y="1371601"/>
            <a:ext cx="2438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latin typeface="Adobe Fangsong Std R" pitchFamily="18" charset="-128"/>
                <a:ea typeface="Adobe Fangsong Std R" pitchFamily="18" charset="-128"/>
              </a:rPr>
              <a:t>小</a:t>
            </a:r>
            <a:endParaRPr lang="en-US" sz="15000" dirty="0"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2514601"/>
            <a:ext cx="2895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0" dirty="0">
                <a:latin typeface="Adobe Fangsong Std R" pitchFamily="18" charset="-128"/>
                <a:ea typeface="Adobe Fangsong Std R" pitchFamily="18" charset="-128"/>
              </a:rPr>
              <a:t>大</a:t>
            </a:r>
            <a:endParaRPr lang="en-US" sz="20000" dirty="0">
              <a:latin typeface="Adobe Fangsong Std R" pitchFamily="18" charset="-128"/>
              <a:ea typeface="Adobe Fangsong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8800" y="2209800"/>
            <a:ext cx="1676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少</a:t>
            </a:r>
            <a:endParaRPr lang="en-US" sz="1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2133601"/>
            <a:ext cx="2286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0" b="1" dirty="0">
                <a:latin typeface="Adobe Kaiti Std R" pitchFamily="18" charset="-128"/>
                <a:ea typeface="Adobe Kaiti Std R" pitchFamily="18" charset="-128"/>
              </a:rPr>
              <a:t>氵</a:t>
            </a:r>
            <a:endParaRPr lang="en-US" sz="20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C:\Users\Meishing\Desktop\美洲華語\美洲一\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524000" y="1052736"/>
            <a:ext cx="9040716" cy="5616624"/>
          </a:xfrm>
          <a:prstGeom prst="rect">
            <a:avLst/>
          </a:prstGeom>
          <a:noFill/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62770" y="1196752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23992" y="2636912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023992" y="3861048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23992" y="5085184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47728" y="630932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叮鈴鈴！下課了！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唸一唸：大風和大雨</a:t>
            </a:r>
            <a:endParaRPr lang="en-US" sz="72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0" y="0"/>
            <a:ext cx="2286000" cy="472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C:\Users\Meishing\Dropbox\meizhouhuayu\pics\8.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7239000" cy="6629400"/>
          </a:xfrm>
          <a:prstGeom prst="rect">
            <a:avLst/>
          </a:prstGeom>
          <a:noFill/>
        </p:spPr>
      </p:pic>
      <p:pic>
        <p:nvPicPr>
          <p:cNvPr id="4099" name="Picture 3" descr="C:\Users\Meishing\Dropbox\meizhouhuayu\pics\8.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4394139"/>
            <a:ext cx="2667000" cy="2463861"/>
          </a:xfrm>
          <a:prstGeom prst="rect">
            <a:avLst/>
          </a:prstGeom>
          <a:noFill/>
        </p:spPr>
      </p:pic>
      <p:pic>
        <p:nvPicPr>
          <p:cNvPr id="4103" name="Picture 7" descr="bucket and spade 2 by addon - kid's bucket and spa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3581400"/>
            <a:ext cx="1524000" cy="842010"/>
          </a:xfrm>
          <a:prstGeom prst="rect">
            <a:avLst/>
          </a:prstGeom>
          <a:noFill/>
        </p:spPr>
      </p:pic>
      <p:pic>
        <p:nvPicPr>
          <p:cNvPr id="4105" name="Picture 9" descr="Wind blowing cloud by laobc - A wind blowing cloud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8200" y="95821"/>
            <a:ext cx="1676400" cy="1054037"/>
          </a:xfrm>
          <a:prstGeom prst="rect">
            <a:avLst/>
          </a:prstGeom>
          <a:noFill/>
        </p:spPr>
      </p:pic>
      <p:pic>
        <p:nvPicPr>
          <p:cNvPr id="4107" name="Picture 11" descr="Soccer playing boy coloured by frankes - A soccer playing bo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8600" y="1828800"/>
            <a:ext cx="1219200" cy="16256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524000" y="914400"/>
            <a:ext cx="640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95600" y="2057400"/>
            <a:ext cx="3962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86000" y="3200400"/>
            <a:ext cx="510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86000" y="4343400"/>
            <a:ext cx="495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52600" y="5486400"/>
            <a:ext cx="609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43200" y="6629400"/>
            <a:ext cx="411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915400" y="12954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0 第八課：大風和大雨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0"/>
                            </p:stCondLst>
                            <p:childTnLst>
                              <p:par>
                                <p:cTn id="4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0"/>
                            </p:stCondLst>
                            <p:childTnLst>
                              <p:par>
                                <p:cTn id="47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0" y="0"/>
            <a:ext cx="2286000" cy="472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C:\Users\Meishing\Dropbox\meizhouhuayu\pics\8.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7239000" cy="6629400"/>
          </a:xfrm>
          <a:prstGeom prst="rect">
            <a:avLst/>
          </a:prstGeom>
          <a:noFill/>
        </p:spPr>
      </p:pic>
      <p:pic>
        <p:nvPicPr>
          <p:cNvPr id="4099" name="Picture 3" descr="C:\Users\Meishing\Dropbox\meizhouhuayu\pics\8.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4394139"/>
            <a:ext cx="2667000" cy="2463861"/>
          </a:xfrm>
          <a:prstGeom prst="rect">
            <a:avLst/>
          </a:prstGeom>
          <a:noFill/>
        </p:spPr>
      </p:pic>
      <p:pic>
        <p:nvPicPr>
          <p:cNvPr id="4103" name="Picture 7" descr="bucket and spade 2 by addon - kid's bucket and spa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3581400"/>
            <a:ext cx="1524000" cy="842010"/>
          </a:xfrm>
          <a:prstGeom prst="rect">
            <a:avLst/>
          </a:prstGeom>
          <a:noFill/>
        </p:spPr>
      </p:pic>
      <p:pic>
        <p:nvPicPr>
          <p:cNvPr id="4105" name="Picture 9" descr="Wind blowing cloud by laobc - A wind blowing cloud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8200" y="95821"/>
            <a:ext cx="1676400" cy="1054037"/>
          </a:xfrm>
          <a:prstGeom prst="rect">
            <a:avLst/>
          </a:prstGeom>
          <a:noFill/>
        </p:spPr>
      </p:pic>
      <p:pic>
        <p:nvPicPr>
          <p:cNvPr id="4107" name="Picture 11" descr="Soccer playing boy coloured by frankes - A soccer playing bo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8600" y="1828800"/>
            <a:ext cx="1219200" cy="16256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524000" y="914400"/>
            <a:ext cx="640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95600" y="2057400"/>
            <a:ext cx="3962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86000" y="3200400"/>
            <a:ext cx="510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86000" y="4343400"/>
            <a:ext cx="495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52600" y="5486400"/>
            <a:ext cx="609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43200" y="6629400"/>
            <a:ext cx="411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915400" y="12954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0 第八課：大風和大雨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000"/>
                            </p:stCondLst>
                            <p:childTnLst>
                              <p:par>
                                <p:cTn id="4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0"/>
                            </p:stCondLst>
                            <p:childTnLst>
                              <p:par>
                                <p:cTn id="47" presetID="18" presetClass="entr" presetSubtype="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500"/>
                            </p:stCondLst>
                            <p:childTnLst>
                              <p:par>
                                <p:cTn id="51" presetID="32" presetClass="emph" presetSubtype="0" repeatCount="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1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9500"/>
                            </p:stCondLst>
                            <p:childTnLst>
                              <p:par>
                                <p:cTn id="6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500"/>
                            </p:stCondLst>
                            <p:childTnLst>
                              <p:par>
                                <p:cTn id="6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500"/>
                            </p:stCondLst>
                            <p:childTnLst>
                              <p:par>
                                <p:cTn id="7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8500"/>
                            </p:stCondLst>
                            <p:childTnLst>
                              <p:par>
                                <p:cTn id="8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1500"/>
                            </p:stCondLst>
                            <p:childTnLst>
                              <p:par>
                                <p:cTn id="86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4500"/>
                            </p:stCondLst>
                            <p:childTnLst>
                              <p:par>
                                <p:cTn id="9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唸一唸：來猜拳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Meishing\Dropbox\meizhouhuayu\pics\8.1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-1"/>
            <a:ext cx="9144000" cy="6858001"/>
          </a:xfrm>
          <a:prstGeom prst="rect">
            <a:avLst/>
          </a:prstGeom>
          <a:noFill/>
        </p:spPr>
      </p:pic>
      <p:pic>
        <p:nvPicPr>
          <p:cNvPr id="5122" name="Picture 2" descr="C:\Users\Meishing\Dropbox\meizhouhuayu\pics\8.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3429000"/>
            <a:ext cx="1276350" cy="993614"/>
          </a:xfrm>
          <a:prstGeom prst="rect">
            <a:avLst/>
          </a:prstGeom>
          <a:noFill/>
        </p:spPr>
      </p:pic>
      <p:pic>
        <p:nvPicPr>
          <p:cNvPr id="5123" name="Picture 3" descr="C:\Users\Meishing\Dropbox\meizhouhuayu\pics\8.1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92088">
            <a:off x="4318686" y="3470743"/>
            <a:ext cx="899583" cy="952500"/>
          </a:xfrm>
          <a:prstGeom prst="rect">
            <a:avLst/>
          </a:prstGeom>
          <a:noFill/>
        </p:spPr>
      </p:pic>
      <p:pic>
        <p:nvPicPr>
          <p:cNvPr id="5124" name="Picture 4" descr="C:\Users\Meishing\Dropbox\meizhouhuayu\pics\8.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04608">
            <a:off x="5486400" y="3429001"/>
            <a:ext cx="895350" cy="925701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2362200" y="1676400"/>
            <a:ext cx="7086600" cy="304800"/>
          </a:xfrm>
          <a:prstGeom prst="rightArrow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362200" y="3276600"/>
            <a:ext cx="7086600" cy="304800"/>
          </a:xfrm>
          <a:prstGeom prst="rightArrow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286000" y="4953000"/>
            <a:ext cx="7086600" cy="304800"/>
          </a:xfrm>
          <a:prstGeom prst="rightArrow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286000" y="6553200"/>
            <a:ext cx="7086600" cy="304800"/>
          </a:xfrm>
          <a:prstGeom prst="rightArrow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44000" y="2286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1 第八課：來猜拳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Meishing\Dropbox\meizhouhuayu\pics\8.1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-1"/>
            <a:ext cx="9144000" cy="6858001"/>
          </a:xfrm>
          <a:prstGeom prst="rect">
            <a:avLst/>
          </a:prstGeom>
          <a:noFill/>
        </p:spPr>
      </p:pic>
      <p:pic>
        <p:nvPicPr>
          <p:cNvPr id="5122" name="Picture 2" descr="C:\Users\Meishing\Dropbox\meizhouhuayu\pics\8.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3429000"/>
            <a:ext cx="1276350" cy="993614"/>
          </a:xfrm>
          <a:prstGeom prst="rect">
            <a:avLst/>
          </a:prstGeom>
          <a:noFill/>
        </p:spPr>
      </p:pic>
      <p:pic>
        <p:nvPicPr>
          <p:cNvPr id="5123" name="Picture 3" descr="C:\Users\Meishing\Dropbox\meizhouhuayu\pics\8.1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92088">
            <a:off x="4318686" y="3470743"/>
            <a:ext cx="899583" cy="952500"/>
          </a:xfrm>
          <a:prstGeom prst="rect">
            <a:avLst/>
          </a:prstGeom>
          <a:noFill/>
        </p:spPr>
      </p:pic>
      <p:pic>
        <p:nvPicPr>
          <p:cNvPr id="5124" name="Picture 4" descr="C:\Users\Meishing\Dropbox\meizhouhuayu\pics\8.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04608">
            <a:off x="5486400" y="3429001"/>
            <a:ext cx="895350" cy="925701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2362200" y="1676400"/>
            <a:ext cx="7086600" cy="304800"/>
          </a:xfrm>
          <a:prstGeom prst="rightArrow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362200" y="3276600"/>
            <a:ext cx="7086600" cy="304800"/>
          </a:xfrm>
          <a:prstGeom prst="rightArrow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286000" y="4953000"/>
            <a:ext cx="7086600" cy="304800"/>
          </a:xfrm>
          <a:prstGeom prst="rightArrow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286000" y="6553200"/>
            <a:ext cx="7086600" cy="304800"/>
          </a:xfrm>
          <a:prstGeom prst="rightArrow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44000" y="2286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1 第八課：來猜拳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500"/>
                            </p:stCondLst>
                            <p:childTnLst>
                              <p:par>
                                <p:cTn id="30" presetID="33" presetClass="emph" presetSubtype="0" repeatCount="2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33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3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0"/>
                            </p:stCondLst>
                            <p:childTnLst>
                              <p:par>
                                <p:cTn id="49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500"/>
                            </p:stCondLst>
                            <p:childTnLst>
                              <p:par>
                                <p:cTn id="55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500"/>
                            </p:stCondLst>
                            <p:childTnLst>
                              <p:par>
                                <p:cTn id="61" presetID="23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500"/>
                            </p:stCondLst>
                            <p:childTnLst>
                              <p:par>
                                <p:cTn id="67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2" animBg="1"/>
      <p:bldP spid="9" grpId="0" animBg="1"/>
      <p:bldP spid="9" grpId="1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2601</TotalTime>
  <Words>96</Words>
  <Application>Microsoft Macintosh PowerPoint</Application>
  <PresentationFormat>Widescreen</PresentationFormat>
  <Paragraphs>52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Adobe Fangsong Std R</vt:lpstr>
      <vt:lpstr>Adobe Gothic Std B</vt:lpstr>
      <vt:lpstr>Adobe Kaiti Std R</vt:lpstr>
      <vt:lpstr>華康楷書體注音</vt:lpstr>
      <vt:lpstr>Arial</vt:lpstr>
      <vt:lpstr>Arial Black</vt:lpstr>
      <vt:lpstr>Gill Sans MT</vt:lpstr>
      <vt:lpstr>Parcel</vt:lpstr>
      <vt:lpstr>美洲華語第一冊</vt:lpstr>
      <vt:lpstr>PowerPoint Presentation</vt:lpstr>
      <vt:lpstr>唸一唸：大風和大雨</vt:lpstr>
      <vt:lpstr>PowerPoint Presentation</vt:lpstr>
      <vt:lpstr>PowerPoint Presentation</vt:lpstr>
      <vt:lpstr>唸一唸：來猜拳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句子練習</vt:lpstr>
      <vt:lpstr>PowerPoint Presentation</vt:lpstr>
      <vt:lpstr>PowerPoint Presentation</vt:lpstr>
      <vt:lpstr>PowerPoint Presentation</vt:lpstr>
      <vt:lpstr>PowerPoint Presentation</vt:lpstr>
      <vt:lpstr>拼一拼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46</cp:revision>
  <dcterms:created xsi:type="dcterms:W3CDTF">2014-03-12T20:49:20Z</dcterms:created>
  <dcterms:modified xsi:type="dcterms:W3CDTF">2021-04-07T22:04:57Z</dcterms:modified>
</cp:coreProperties>
</file>